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7" r:id="rId4"/>
    <p:sldId id="257" r:id="rId5"/>
    <p:sldId id="260" r:id="rId6"/>
    <p:sldId id="264" r:id="rId7"/>
    <p:sldId id="265" r:id="rId8"/>
    <p:sldId id="261" r:id="rId9"/>
    <p:sldId id="279" r:id="rId10"/>
    <p:sldId id="280" r:id="rId11"/>
    <p:sldId id="272" r:id="rId12"/>
    <p:sldId id="278" r:id="rId13"/>
    <p:sldId id="273" r:id="rId14"/>
    <p:sldId id="281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9" autoAdjust="0"/>
  </p:normalViewPr>
  <p:slideViewPr>
    <p:cSldViewPr snapToGrid="0">
      <p:cViewPr varScale="1">
        <p:scale>
          <a:sx n="86" d="100"/>
          <a:sy n="86" d="100"/>
        </p:scale>
        <p:origin x="-95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4BC53-27E2-435F-A37E-7206A008F270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CFD4A-703E-48D5-8501-4E620567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I</a:t>
            </a:r>
            <a:r>
              <a:rPr lang="en-US" baseline="0" dirty="0"/>
              <a:t> only talk about the most important specs?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CFD4A-703E-48D5-8501-4E620567CF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CFD4A-703E-48D5-8501-4E620567CF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8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CFD4A-703E-48D5-8501-4E620567CF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0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Posture Alert device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Nikki Metzger, Christian Ralph, and Daniel Lerner</a:t>
            </a:r>
          </a:p>
        </p:txBody>
      </p:sp>
    </p:spTree>
    <p:extLst>
      <p:ext uri="{BB962C8B-B14F-4D97-AF65-F5344CB8AC3E}">
        <p14:creationId xmlns:p14="http://schemas.microsoft.com/office/powerpoint/2010/main" val="354333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How?</a:t>
            </a:r>
          </a:p>
          <a:p>
            <a:pPr lvl="1"/>
            <a:r>
              <a:rPr lang="en-US" sz="2600" dirty="0"/>
              <a:t>Second round:</a:t>
            </a:r>
          </a:p>
          <a:p>
            <a:pPr lvl="2"/>
            <a:r>
              <a:rPr lang="en-US" sz="2400" dirty="0"/>
              <a:t>‘Office’ setting</a:t>
            </a:r>
          </a:p>
          <a:p>
            <a:pPr lvl="2"/>
            <a:r>
              <a:rPr lang="en-US" sz="2400" dirty="0"/>
              <a:t>Validate for intended use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360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Proof of concept testing</a:t>
            </a:r>
          </a:p>
          <a:p>
            <a:pPr lvl="1"/>
            <a:r>
              <a:rPr lang="en-US" sz="2600" dirty="0"/>
              <a:t>Verify </a:t>
            </a:r>
            <a:r>
              <a:rPr lang="en-US" sz="2600" dirty="0" err="1"/>
              <a:t>IMU</a:t>
            </a:r>
            <a:r>
              <a:rPr lang="en-US" sz="2600" dirty="0"/>
              <a:t> sensors register posture change</a:t>
            </a:r>
          </a:p>
          <a:p>
            <a:pPr lvl="1"/>
            <a:r>
              <a:rPr lang="en-US" sz="2600" dirty="0"/>
              <a:t>Compare sensor values to goniometer measurements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942" y="4006393"/>
            <a:ext cx="5020858" cy="235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Sensors measure yaw, pitch, and roll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3486150"/>
            <a:ext cx="666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Proof of Concept (Overview)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Sensor at sternum</a:t>
            </a:r>
          </a:p>
          <a:p>
            <a:pPr lvl="1"/>
            <a:r>
              <a:rPr lang="en-US" sz="2600" dirty="0"/>
              <a:t>roll angle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1" y="1751409"/>
            <a:ext cx="6200774" cy="46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16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65077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Proof of Concept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2581274"/>
          <a:ext cx="9601200" cy="299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xmlns="" val="359918101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386432434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379731836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186477937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3847619299"/>
                    </a:ext>
                  </a:extLst>
                </a:gridCol>
              </a:tblGrid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Posture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Hip Angle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</a:t>
                      </a:r>
                      <a:r>
                        <a:rPr lang="en-US" sz="1000" dirty="0" err="1">
                          <a:effectLst/>
                        </a:rPr>
                        <a:t>deg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Yaw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Pitch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Roll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3972985143"/>
                  </a:ext>
                </a:extLst>
              </a:tr>
              <a:tr h="113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Trial 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35195606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Resting 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-67.3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875563611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-57.3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662821191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Return to Rest 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-67.5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956358528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-48.6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099607192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Return to Rest 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-69.7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783750986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Trial 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20572342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Resting 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-67.4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275939564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-55.8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34059318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Return to Rest 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-65.2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987874346"/>
                  </a:ext>
                </a:extLst>
              </a:tr>
              <a:tr h="113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-47.7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3827342429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Return to Rest 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-65.1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53088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45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Proof of Concept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71600" y="2888424"/>
          <a:ext cx="9601200" cy="2376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xmlns="" val="3783902476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9498127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157418000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184230807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3397163085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Posture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Hip Angle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Yaw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Pitch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Roll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(deg)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57717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Trial 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315380747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Resting 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061995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-13.1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958222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Return to Rest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135574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Trial 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704144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Resting 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55.44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1147516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59.8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-9.2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2551603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Lean Forward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-18.2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3783706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Return to Rest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65.71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56.8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xmlns="" val="422384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83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Wearable posture alert device</a:t>
            </a:r>
          </a:p>
          <a:p>
            <a:pPr lvl="1"/>
            <a:r>
              <a:rPr lang="en-US" sz="2600" dirty="0"/>
              <a:t>For use while sitting</a:t>
            </a:r>
          </a:p>
          <a:p>
            <a:pPr marL="530352" lvl="1" indent="0">
              <a:buNone/>
            </a:pPr>
            <a:endParaRPr lang="en-US" sz="2600" dirty="0"/>
          </a:p>
          <a:p>
            <a:r>
              <a:rPr lang="en-US" sz="2600" dirty="0"/>
              <a:t>Three 6 </a:t>
            </a:r>
            <a:r>
              <a:rPr lang="en-US" sz="2600" dirty="0" err="1"/>
              <a:t>DOF</a:t>
            </a:r>
            <a:r>
              <a:rPr lang="en-US" sz="2600" dirty="0"/>
              <a:t> sensors</a:t>
            </a:r>
          </a:p>
          <a:p>
            <a:pPr lvl="1"/>
            <a:r>
              <a:rPr lang="en-US" sz="2600" dirty="0"/>
              <a:t>Measure body position and angle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900" r="31966"/>
          <a:stretch/>
        </p:blipFill>
        <p:spPr>
          <a:xfrm>
            <a:off x="8177753" y="652806"/>
            <a:ext cx="2007910" cy="5715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125148" y="1979630"/>
            <a:ext cx="75414" cy="754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787355" y="3197259"/>
            <a:ext cx="75414" cy="754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467655" y="3197259"/>
            <a:ext cx="75414" cy="754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a9/e8/3c/a9e83cb4c36f201a217b5013b2dbc16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7"/>
          <a:stretch/>
        </p:blipFill>
        <p:spPr bwMode="auto">
          <a:xfrm>
            <a:off x="5676193" y="2427402"/>
            <a:ext cx="529660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600" dirty="0"/>
              <a:t>Hunched shoulders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Leaning to the side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Slouching</a:t>
            </a:r>
          </a:p>
        </p:txBody>
      </p:sp>
    </p:spTree>
    <p:extLst>
      <p:ext uri="{BB962C8B-B14F-4D97-AF65-F5344CB8AC3E}">
        <p14:creationId xmlns:p14="http://schemas.microsoft.com/office/powerpoint/2010/main" val="376981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No changes to:</a:t>
            </a:r>
          </a:p>
          <a:p>
            <a:pPr lvl="1"/>
            <a:r>
              <a:rPr lang="en-US" sz="2600" dirty="0"/>
              <a:t>Need statement/project scope</a:t>
            </a:r>
          </a:p>
          <a:p>
            <a:pPr lvl="1"/>
            <a:r>
              <a:rPr lang="en-US" sz="2600" dirty="0"/>
              <a:t>Design schedule</a:t>
            </a:r>
          </a:p>
          <a:p>
            <a:pPr lvl="1"/>
            <a:r>
              <a:rPr lang="en-US" sz="2600" dirty="0"/>
              <a:t>Team responsibilities</a:t>
            </a:r>
          </a:p>
          <a:p>
            <a:pPr marL="530352" lvl="1" indent="0">
              <a:buNone/>
            </a:pPr>
            <a:endParaRPr lang="en-US" sz="2600" dirty="0"/>
          </a:p>
          <a:p>
            <a:r>
              <a:rPr lang="en-US" sz="2600" dirty="0"/>
              <a:t>Some additions to the design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9935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Safety: possibility of injury risk &lt; 1% per use</a:t>
            </a:r>
          </a:p>
          <a:p>
            <a:pPr lvl="1"/>
            <a:r>
              <a:rPr lang="en-US" sz="2600" dirty="0"/>
              <a:t>Sensor base – heat generation</a:t>
            </a:r>
          </a:p>
          <a:p>
            <a:pPr lvl="1"/>
            <a:r>
              <a:rPr lang="en-US" sz="2600" dirty="0"/>
              <a:t>Foam tape – skin irritation</a:t>
            </a:r>
          </a:p>
          <a:p>
            <a:pPr lvl="1"/>
            <a:r>
              <a:rPr lang="en-US" sz="2600" dirty="0"/>
              <a:t>Design safe analysis</a:t>
            </a:r>
          </a:p>
          <a:p>
            <a:pPr marL="530352" lvl="1" indent="0">
              <a:buNone/>
            </a:pP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3097" r="20678"/>
          <a:stretch/>
        </p:blipFill>
        <p:spPr>
          <a:xfrm rot="5400000">
            <a:off x="8108799" y="2886477"/>
            <a:ext cx="2371173" cy="335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7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Accuracy: accurate detection 85% of the time</a:t>
            </a:r>
          </a:p>
          <a:p>
            <a:pPr lvl="1"/>
            <a:r>
              <a:rPr lang="en-US" sz="2600" dirty="0"/>
              <a:t>Instruct user how to sit (position and angle)</a:t>
            </a:r>
          </a:p>
          <a:p>
            <a:pPr lvl="1"/>
            <a:r>
              <a:rPr lang="en-US" sz="2600" dirty="0"/>
              <a:t>Must correctly determine the position</a:t>
            </a:r>
          </a:p>
          <a:p>
            <a:pPr marL="530352" lvl="1" indent="0">
              <a:buNone/>
            </a:pPr>
            <a:endParaRPr lang="en-US" sz="2600" dirty="0"/>
          </a:p>
          <a:p>
            <a:r>
              <a:rPr lang="en-US" sz="2600" dirty="0"/>
              <a:t>Reliability: reliable 85% of the time</a:t>
            </a:r>
          </a:p>
          <a:p>
            <a:pPr lvl="1"/>
            <a:r>
              <a:rPr lang="en-US" sz="2600" dirty="0"/>
              <a:t>Let user sit ‘naturally’ (not instructed)</a:t>
            </a:r>
          </a:p>
          <a:p>
            <a:pPr lvl="1"/>
            <a:r>
              <a:rPr lang="en-US" sz="2600" dirty="0"/>
              <a:t>Must consistently detect the position and determine if it’s poor posture</a:t>
            </a:r>
          </a:p>
        </p:txBody>
      </p:sp>
    </p:spTree>
    <p:extLst>
      <p:ext uri="{BB962C8B-B14F-4D97-AF65-F5344CB8AC3E}">
        <p14:creationId xmlns:p14="http://schemas.microsoft.com/office/powerpoint/2010/main" val="328060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Feedback: effective 85% of the time</a:t>
            </a:r>
          </a:p>
          <a:p>
            <a:pPr lvl="1"/>
            <a:r>
              <a:rPr lang="en-US" sz="2600" dirty="0"/>
              <a:t>Tactile feedback</a:t>
            </a:r>
          </a:p>
          <a:p>
            <a:pPr lvl="1"/>
            <a:r>
              <a:rPr lang="en-US" sz="2600" dirty="0"/>
              <a:t>Effectively notifies user </a:t>
            </a:r>
          </a:p>
          <a:p>
            <a:pPr lvl="1"/>
            <a:endParaRPr lang="en-US" sz="2600" dirty="0"/>
          </a:p>
          <a:p>
            <a:r>
              <a:rPr lang="en-US" sz="2600" dirty="0"/>
              <a:t>Latency: feedback within 3 minutes</a:t>
            </a:r>
          </a:p>
          <a:p>
            <a:pPr lvl="1"/>
            <a:r>
              <a:rPr lang="en-US" sz="2600" dirty="0"/>
              <a:t>Verify user’s poor posture isn’t temporary movement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1156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Who?</a:t>
            </a:r>
          </a:p>
          <a:p>
            <a:pPr lvl="1"/>
            <a:r>
              <a:rPr lang="en-US" sz="2600" dirty="0"/>
              <a:t>Male and female</a:t>
            </a:r>
          </a:p>
          <a:p>
            <a:pPr lvl="1"/>
            <a:r>
              <a:rPr lang="en-US" sz="2600" dirty="0"/>
              <a:t>18 - 29 years old</a:t>
            </a:r>
          </a:p>
          <a:p>
            <a:pPr lvl="1"/>
            <a:r>
              <a:rPr lang="en-US" sz="2600" dirty="0"/>
              <a:t>Minimum of 5 participants</a:t>
            </a:r>
          </a:p>
        </p:txBody>
      </p:sp>
    </p:spTree>
    <p:extLst>
      <p:ext uri="{BB962C8B-B14F-4D97-AF65-F5344CB8AC3E}">
        <p14:creationId xmlns:p14="http://schemas.microsoft.com/office/powerpoint/2010/main" val="63880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How?</a:t>
            </a:r>
          </a:p>
          <a:p>
            <a:pPr lvl="1"/>
            <a:r>
              <a:rPr lang="en-US" sz="2600" dirty="0"/>
              <a:t>First round:</a:t>
            </a:r>
          </a:p>
          <a:p>
            <a:pPr lvl="2"/>
            <a:r>
              <a:rPr lang="en-US" sz="2400" dirty="0"/>
              <a:t>Lab-setting clinical tests</a:t>
            </a:r>
          </a:p>
          <a:p>
            <a:pPr lvl="2"/>
            <a:r>
              <a:rPr lang="en-US" sz="2400" dirty="0"/>
              <a:t>Validate in isolated positions</a:t>
            </a:r>
          </a:p>
          <a:p>
            <a:pPr lvl="2"/>
            <a:r>
              <a:rPr lang="en-US" sz="2400" dirty="0"/>
              <a:t>85% success rate</a:t>
            </a:r>
          </a:p>
          <a:p>
            <a:pPr lvl="3"/>
            <a:r>
              <a:rPr lang="en-US" sz="2400" dirty="0"/>
              <a:t>Success: detects and notifies for all poor posture positions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0129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2350</TotalTime>
  <Words>477</Words>
  <Application>Microsoft Macintosh PowerPoint</Application>
  <PresentationFormat>Custom</PresentationFormat>
  <Paragraphs>180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Crop</vt:lpstr>
      <vt:lpstr>Posture Alert device</vt:lpstr>
      <vt:lpstr>Project Overview</vt:lpstr>
      <vt:lpstr>PowerPoint Presentation</vt:lpstr>
      <vt:lpstr>Changes</vt:lpstr>
      <vt:lpstr>Verification Plan</vt:lpstr>
      <vt:lpstr>Verification Plan</vt:lpstr>
      <vt:lpstr>Verification Plan</vt:lpstr>
      <vt:lpstr>Validation Plan</vt:lpstr>
      <vt:lpstr>Validation Plan</vt:lpstr>
      <vt:lpstr>Validation Plan</vt:lpstr>
      <vt:lpstr>Overall Status</vt:lpstr>
      <vt:lpstr>PowerPoint Presentation</vt:lpstr>
      <vt:lpstr>Results of Proof of Concept (Overview)</vt:lpstr>
      <vt:lpstr>Questions?</vt:lpstr>
      <vt:lpstr>Results of Proof of Concept</vt:lpstr>
      <vt:lpstr>Results of Proof of Concept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Posture Alert device</dc:title>
  <dc:creator>Nikki Metzger</dc:creator>
  <cp:lastModifiedBy>Christian Ralph</cp:lastModifiedBy>
  <cp:revision>46</cp:revision>
  <dcterms:created xsi:type="dcterms:W3CDTF">2017-03-04T00:26:02Z</dcterms:created>
  <dcterms:modified xsi:type="dcterms:W3CDTF">2017-04-06T21:23:52Z</dcterms:modified>
</cp:coreProperties>
</file>