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7.xml"/><Relationship Id="rId22" Type="http://schemas.openxmlformats.org/officeDocument/2006/relationships/font" Target="fonts/Roboto-bold.fntdata"/><Relationship Id="rId10" Type="http://schemas.openxmlformats.org/officeDocument/2006/relationships/slide" Target="slides/slide6.xml"/><Relationship Id="rId21" Type="http://schemas.openxmlformats.org/officeDocument/2006/relationships/font" Target="fonts/Roboto-regular.fntdata"/><Relationship Id="rId13" Type="http://schemas.openxmlformats.org/officeDocument/2006/relationships/slide" Target="slides/slide9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8.xml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Christian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Christian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Christian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Daniel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Daniel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Daniel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Daniel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Posture Alert Device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1808725" y="3059525"/>
            <a:ext cx="57171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Daniel Lerner, Nikki Metzger, Christian Ralph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n right posture graph.jpg" id="114" name="Shape 114"/>
          <p:cNvPicPr preferRelativeResize="0"/>
          <p:nvPr/>
        </p:nvPicPr>
        <p:blipFill rotWithShape="1">
          <a:blip r:embed="rId3">
            <a:alphaModFix/>
          </a:blip>
          <a:srcRect b="0" l="8978" r="7805" t="0"/>
          <a:stretch/>
        </p:blipFill>
        <p:spPr>
          <a:xfrm>
            <a:off x="361262" y="139212"/>
            <a:ext cx="8421475" cy="48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n left posture graph.jpg" id="119" name="Shape 119"/>
          <p:cNvPicPr preferRelativeResize="0"/>
          <p:nvPr/>
        </p:nvPicPr>
        <p:blipFill rotWithShape="1">
          <a:blip r:embed="rId3">
            <a:alphaModFix/>
          </a:blip>
          <a:srcRect b="0" l="9099" r="7642" t="0"/>
          <a:stretch/>
        </p:blipFill>
        <p:spPr>
          <a:xfrm>
            <a:off x="303824" y="107262"/>
            <a:ext cx="8536348" cy="492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ouch posture graph.jpg" id="124" name="Shape 124"/>
          <p:cNvPicPr preferRelativeResize="0"/>
          <p:nvPr/>
        </p:nvPicPr>
        <p:blipFill rotWithShape="1">
          <a:blip r:embed="rId3">
            <a:alphaModFix/>
          </a:blip>
          <a:srcRect b="0" l="8639" r="7558" t="0"/>
          <a:stretch/>
        </p:blipFill>
        <p:spPr>
          <a:xfrm>
            <a:off x="301412" y="122012"/>
            <a:ext cx="8541172" cy="48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Concluding Thoughts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Challenges: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Creating a dynamic model for all positions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Delays with software coding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Concluding Thoughts (Continued)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Directions: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Transition to Bluetooth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Design that conforms to human body</a:t>
            </a:r>
          </a:p>
          <a:p>
            <a:pPr indent="457200" lvl="0">
              <a:spcBef>
                <a:spcPts val="0"/>
              </a:spcBef>
              <a:buNone/>
            </a:pPr>
            <a:r>
              <a:rPr lang="en"/>
              <a:t>Aesthetics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Recap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3 sensors: 1 on each hip and 1 on sternum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Testing 4 different posture positions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Hunched shoulders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Slouched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Leaning left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Leaning right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90250" y="526350"/>
            <a:ext cx="6930000" cy="418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Prototype Design</a:t>
            </a:r>
          </a:p>
        </p:txBody>
      </p:sp>
      <p:pic>
        <p:nvPicPr>
          <p:cNvPr descr="20170423_211135[1].jpg" id="81" name="Shape 81"/>
          <p:cNvPicPr preferRelativeResize="0"/>
          <p:nvPr/>
        </p:nvPicPr>
        <p:blipFill rotWithShape="1">
          <a:blip r:embed="rId3">
            <a:alphaModFix/>
          </a:blip>
          <a:srcRect b="18064" l="16686" r="12636" t="17072"/>
          <a:stretch/>
        </p:blipFill>
        <p:spPr>
          <a:xfrm>
            <a:off x="2403950" y="1297675"/>
            <a:ext cx="4336103" cy="2984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90250" y="526350"/>
            <a:ext cx="6930000" cy="418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Design Specifications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 of Specifications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Feedback - Model able to alert user of poor posture position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Latency - Device provides feedback within 3 min of detecting poor posture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Accuracy - Correct indication of poor posture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Reliability - Consistent sensor data across multiple trials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Video of Working Prototype</a:t>
            </a:r>
          </a:p>
        </p:txBody>
      </p:sp>
      <p:sp>
        <p:nvSpPr>
          <p:cNvPr id="98" name="Shape 98" title="IMG_4937.MOV"/>
          <p:cNvSpPr/>
          <p:nvPr/>
        </p:nvSpPr>
        <p:spPr>
          <a:xfrm>
            <a:off x="2070950" y="1489825"/>
            <a:ext cx="4572000" cy="30833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90250" y="526350"/>
            <a:ext cx="6930000" cy="4185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Results of V&amp;V Testing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Testing Procedure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 trials in each posture position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Good posture → bad posture is one trial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Change in position angles determines posture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